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7" r:id="rId9"/>
    <p:sldId id="268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68564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45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373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929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4365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4060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0922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7394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5350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367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771800" y="1916832"/>
            <a:ext cx="3456383" cy="8640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267743" y="2924943"/>
            <a:ext cx="4680520" cy="11521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FFEB3C"/>
              </a:buClr>
              <a:buSzPct val="25000"/>
            </a:pPr>
            <a: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ОНОВЛЕНА </a:t>
            </a:r>
            <a:b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ДУХОВНА УКРАЇНА</a:t>
            </a:r>
            <a:endParaRPr lang="ru-RU" sz="3600" b="1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вподобав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Собі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Свою </a:t>
            </a:r>
            <a:b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українську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землю, о Господи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Ісусе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долю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Свого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духовного</a:t>
            </a:r>
            <a:b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Ізраїля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повернув,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провину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народу</a:t>
            </a:r>
            <a:b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Свого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простив, увесь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гріх</a:t>
            </a:r>
            <a:b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їхній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покрив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266354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гнів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Свій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увесь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занехав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повстримав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Свій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гнів</a:t>
            </a:r>
            <a:b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від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палючої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лютости!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:4</a:t>
            </a:r>
          </a:p>
        </p:txBody>
      </p:sp>
    </p:spTree>
    <p:extLst>
      <p:ext uri="{BB962C8B-B14F-4D97-AF65-F5344CB8AC3E}">
        <p14:creationId xmlns:p14="http://schemas.microsoft.com/office/powerpoint/2010/main" val="95341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Отож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оживиш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нас,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організаторів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нових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церков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знову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і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будуть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радіти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баптисти-благовісники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Твої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Тобою!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:7</a:t>
            </a:r>
          </a:p>
        </p:txBody>
      </p:sp>
    </p:spTree>
    <p:extLst>
      <p:ext uri="{BB962C8B-B14F-4D97-AF65-F5344CB8AC3E}">
        <p14:creationId xmlns:p14="http://schemas.microsoft.com/office/powerpoint/2010/main" val="165959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Покажи нам, о Господи,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милість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Свою, і подай нам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спасіння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5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Своє</a:t>
            </a:r>
            <a:r>
              <a:rPr lang="ru-RU" sz="5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:8</a:t>
            </a:r>
          </a:p>
        </p:txBody>
      </p:sp>
    </p:spTree>
    <p:extLst>
      <p:ext uri="{BB962C8B-B14F-4D97-AF65-F5344CB8AC3E}">
        <p14:creationId xmlns:p14="http://schemas.microsoft.com/office/powerpoint/2010/main" val="204831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Справді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спасіння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b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близьке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душам тих,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хто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боїться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Ісуса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щоб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слава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була</a:t>
            </a:r>
            <a:b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нашій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Україні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80333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Правда з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землі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виростає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справедливість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із</a:t>
            </a:r>
            <a:b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небес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визирає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щоб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дати</a:t>
            </a:r>
            <a:b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вічне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життя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:12</a:t>
            </a:r>
          </a:p>
        </p:txBody>
      </p:sp>
    </p:spTree>
    <p:extLst>
      <p:ext uri="{BB962C8B-B14F-4D97-AF65-F5344CB8AC3E}">
        <p14:creationId xmlns:p14="http://schemas.microsoft.com/office/powerpoint/2010/main" val="2617740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060848"/>
            <a:ext cx="8532947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І Господь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Ісус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дасть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божественне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добро, а земля наша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дасть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духовний</a:t>
            </a:r>
            <a:b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урожай </a:t>
            </a:r>
            <a:r>
              <a:rPr lang="ru-RU" sz="48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свій</a:t>
            </a:r>
            <a:r>
              <a:rPr lang="ru-RU" sz="48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:13</a:t>
            </a:r>
          </a:p>
        </p:txBody>
      </p:sp>
    </p:spTree>
    <p:extLst>
      <p:ext uri="{BB962C8B-B14F-4D97-AF65-F5344CB8AC3E}">
        <p14:creationId xmlns:p14="http://schemas.microsoft.com/office/powerpoint/2010/main" val="2033434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181</Words>
  <Application>Microsoft Office PowerPoint</Application>
  <PresentationFormat>Екран (4:3)</PresentationFormat>
  <Paragraphs>51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Тема Office</vt:lpstr>
      <vt:lpstr>Псалом 85</vt:lpstr>
      <vt:lpstr>Псалом 85:2</vt:lpstr>
      <vt:lpstr>Псалом 85:3</vt:lpstr>
      <vt:lpstr>Псалом 85:4</vt:lpstr>
      <vt:lpstr>Псалом 85:7</vt:lpstr>
      <vt:lpstr>Псалом 85:8</vt:lpstr>
      <vt:lpstr>Псалом 85:10</vt:lpstr>
      <vt:lpstr>Псалом 85:12</vt:lpstr>
      <vt:lpstr>Псалом 85:13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4</dc:title>
  <cp:lastModifiedBy>Dubenchuk Ivanka</cp:lastModifiedBy>
  <cp:revision>13</cp:revision>
  <dcterms:modified xsi:type="dcterms:W3CDTF">2021-06-13T21:40:03Z</dcterms:modified>
</cp:coreProperties>
</file>